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52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521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55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406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328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46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0821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49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344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69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096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D7B1A-8B74-4027-857A-FE2B132488F6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1E7B2-8618-41DB-B878-4E53D1042A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1407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Processos para emissão de notas pelo </a:t>
            </a:r>
            <a:r>
              <a:rPr lang="pt-BR" dirty="0" err="1" smtClean="0"/>
              <a:t>invoicy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9719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24744"/>
            <a:ext cx="7240010" cy="4305901"/>
          </a:xfrm>
        </p:spPr>
      </p:pic>
    </p:spTree>
    <p:extLst>
      <p:ext uri="{BB962C8B-B14F-4D97-AF65-F5344CB8AC3E}">
        <p14:creationId xmlns:p14="http://schemas.microsoft.com/office/powerpoint/2010/main" val="943183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24744"/>
            <a:ext cx="7316221" cy="4315427"/>
          </a:xfrm>
        </p:spPr>
      </p:pic>
    </p:spTree>
    <p:extLst>
      <p:ext uri="{BB962C8B-B14F-4D97-AF65-F5344CB8AC3E}">
        <p14:creationId xmlns:p14="http://schemas.microsoft.com/office/powerpoint/2010/main" val="2297427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052736"/>
            <a:ext cx="7335274" cy="4401164"/>
          </a:xfrm>
        </p:spPr>
      </p:pic>
    </p:spTree>
    <p:extLst>
      <p:ext uri="{BB962C8B-B14F-4D97-AF65-F5344CB8AC3E}">
        <p14:creationId xmlns:p14="http://schemas.microsoft.com/office/powerpoint/2010/main" val="2509526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980728"/>
            <a:ext cx="7373379" cy="4410691"/>
          </a:xfrm>
        </p:spPr>
      </p:pic>
    </p:spTree>
    <p:extLst>
      <p:ext uri="{BB962C8B-B14F-4D97-AF65-F5344CB8AC3E}">
        <p14:creationId xmlns:p14="http://schemas.microsoft.com/office/powerpoint/2010/main" val="1170203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6°Passo Informações de pagamento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8800"/>
            <a:ext cx="7582958" cy="2124371"/>
          </a:xfrm>
        </p:spPr>
      </p:pic>
      <p:sp>
        <p:nvSpPr>
          <p:cNvPr id="5" name="CaixaDeTexto 4"/>
          <p:cNvSpPr txBox="1"/>
          <p:nvPr/>
        </p:nvSpPr>
        <p:spPr>
          <a:xfrm>
            <a:off x="1115616" y="4005064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Preencher:</a:t>
            </a:r>
          </a:p>
          <a:p>
            <a:r>
              <a:rPr lang="pt-BR" dirty="0" smtClean="0"/>
              <a:t>-Forma de pagamento</a:t>
            </a:r>
          </a:p>
          <a:p>
            <a:r>
              <a:rPr lang="pt-BR" dirty="0" smtClean="0"/>
              <a:t>-Indicador de forma de pagamento</a:t>
            </a:r>
          </a:p>
          <a:p>
            <a:r>
              <a:rPr lang="pt-BR" dirty="0" smtClean="0"/>
              <a:t>-Valor</a:t>
            </a:r>
          </a:p>
          <a:p>
            <a:r>
              <a:rPr lang="pt-BR" dirty="0" smtClean="0"/>
              <a:t>-Tipo de integração do cartão(No caso de cartão): Pagamento não integrado com o sistema de automação da empresa(normalmente) ou Pagamento integrado com o sistema de automação da empresa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9680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7°Passo Informações adicionais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28800"/>
            <a:ext cx="7640116" cy="2592288"/>
          </a:xfrm>
        </p:spPr>
      </p:pic>
      <p:sp>
        <p:nvSpPr>
          <p:cNvPr id="5" name="CaixaDeTexto 4"/>
          <p:cNvSpPr txBox="1"/>
          <p:nvPr/>
        </p:nvSpPr>
        <p:spPr>
          <a:xfrm>
            <a:off x="1043608" y="4490361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Preencher:</a:t>
            </a:r>
          </a:p>
          <a:p>
            <a:r>
              <a:rPr lang="pt-BR" dirty="0" smtClean="0"/>
              <a:t>-As vezes em notas tem  FCP(Fundo de combate a pobreza)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511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8°Passo Finalização</a:t>
            </a:r>
            <a:endParaRPr lang="pt-BR" dirty="0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62" y="1600200"/>
            <a:ext cx="6941076" cy="4781127"/>
          </a:xfrm>
        </p:spPr>
      </p:pic>
    </p:spTree>
    <p:extLst>
      <p:ext uri="{BB962C8B-B14F-4D97-AF65-F5344CB8AC3E}">
        <p14:creationId xmlns:p14="http://schemas.microsoft.com/office/powerpoint/2010/main" val="1077553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04664"/>
            <a:ext cx="5349606" cy="4525963"/>
          </a:xfrm>
        </p:spPr>
      </p:pic>
      <p:sp>
        <p:nvSpPr>
          <p:cNvPr id="7" name="CaixaDeTexto 6"/>
          <p:cNvSpPr txBox="1"/>
          <p:nvPr/>
        </p:nvSpPr>
        <p:spPr>
          <a:xfrm>
            <a:off x="1187624" y="5229200"/>
            <a:ext cx="705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Após ter concluídos todos os outros passos você devera clicar em ‘emitir NF-e’, depois em </a:t>
            </a:r>
            <a:r>
              <a:rPr lang="pt-BR" smtClean="0"/>
              <a:t>‘</a:t>
            </a:r>
            <a:r>
              <a:rPr lang="pt-BR" smtClean="0"/>
              <a:t>imprimir NF-e’ </a:t>
            </a:r>
            <a:r>
              <a:rPr lang="pt-BR" dirty="0" smtClean="0"/>
              <a:t>para que a nota seja salva no seu computador, como mostrado na imagem acima.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435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1°Passo Emitente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373379" cy="2267266"/>
          </a:xfrm>
        </p:spPr>
      </p:pic>
      <p:sp>
        <p:nvSpPr>
          <p:cNvPr id="6" name="CaixaDeTexto 5"/>
          <p:cNvSpPr txBox="1"/>
          <p:nvPr/>
        </p:nvSpPr>
        <p:spPr>
          <a:xfrm>
            <a:off x="611560" y="4005064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Preencher:</a:t>
            </a:r>
          </a:p>
          <a:p>
            <a:r>
              <a:rPr lang="pt-BR" dirty="0" smtClean="0"/>
              <a:t>-Data/hora saída</a:t>
            </a:r>
          </a:p>
          <a:p>
            <a:r>
              <a:rPr lang="pt-BR" dirty="0" smtClean="0"/>
              <a:t>-Natureza da operação (Normalmente será NF-e normal)</a:t>
            </a:r>
          </a:p>
          <a:p>
            <a:r>
              <a:rPr lang="pt-BR" dirty="0" smtClean="0"/>
              <a:t>-Finalidade</a:t>
            </a:r>
          </a:p>
          <a:p>
            <a:r>
              <a:rPr lang="pt-BR" dirty="0" smtClean="0"/>
              <a:t>-Tipo</a:t>
            </a:r>
          </a:p>
          <a:p>
            <a:r>
              <a:rPr lang="pt-BR" dirty="0" smtClean="0"/>
              <a:t>-Destino: Operação interna ou operação interestadual</a:t>
            </a:r>
          </a:p>
          <a:p>
            <a:r>
              <a:rPr lang="pt-BR" dirty="0" smtClean="0"/>
              <a:t>-Operação: Normal</a:t>
            </a:r>
          </a:p>
          <a:p>
            <a:r>
              <a:rPr lang="pt-BR" dirty="0" smtClean="0"/>
              <a:t>-Presença do comprador: Não se aplica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4891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2°Passo Destinatário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628800"/>
            <a:ext cx="7316221" cy="1440160"/>
          </a:xfrm>
        </p:spPr>
      </p:pic>
      <p:sp>
        <p:nvSpPr>
          <p:cNvPr id="6" name="CaixaDeTexto 5"/>
          <p:cNvSpPr txBox="1"/>
          <p:nvPr/>
        </p:nvSpPr>
        <p:spPr>
          <a:xfrm>
            <a:off x="1083862" y="3212976"/>
            <a:ext cx="6984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Preencher:</a:t>
            </a:r>
          </a:p>
          <a:p>
            <a:r>
              <a:rPr lang="pt-BR" dirty="0" smtClean="0"/>
              <a:t>-Tipo de pessoa: </a:t>
            </a:r>
            <a:r>
              <a:rPr lang="pt-BR" dirty="0" err="1" smtClean="0"/>
              <a:t>Juridica</a:t>
            </a:r>
            <a:r>
              <a:rPr lang="pt-BR" dirty="0" smtClean="0"/>
              <a:t> ou Física</a:t>
            </a:r>
          </a:p>
          <a:p>
            <a:r>
              <a:rPr lang="pt-BR" dirty="0" smtClean="0"/>
              <a:t>-CPF OU CNPJ</a:t>
            </a:r>
          </a:p>
          <a:p>
            <a:r>
              <a:rPr lang="pt-BR" dirty="0" smtClean="0"/>
              <a:t>-Nome</a:t>
            </a:r>
          </a:p>
          <a:p>
            <a:r>
              <a:rPr lang="pt-BR" dirty="0" smtClean="0"/>
              <a:t>-Endereço</a:t>
            </a:r>
          </a:p>
          <a:p>
            <a:r>
              <a:rPr lang="pt-BR" dirty="0" smtClean="0"/>
              <a:t>-Número</a:t>
            </a:r>
          </a:p>
          <a:p>
            <a:r>
              <a:rPr lang="pt-BR" dirty="0" smtClean="0"/>
              <a:t>-Bairro</a:t>
            </a:r>
          </a:p>
          <a:p>
            <a:r>
              <a:rPr lang="pt-BR" dirty="0" smtClean="0"/>
              <a:t>-UF</a:t>
            </a:r>
          </a:p>
          <a:p>
            <a:r>
              <a:rPr lang="pt-BR" dirty="0" smtClean="0"/>
              <a:t>-Cidade</a:t>
            </a:r>
          </a:p>
          <a:p>
            <a:r>
              <a:rPr lang="pt-BR" dirty="0" smtClean="0"/>
              <a:t>-Indicador de IE: Contribuinte ICMS ou Contribuinte isento no caso de Pessoa Física</a:t>
            </a:r>
          </a:p>
          <a:p>
            <a:r>
              <a:rPr lang="pt-BR" dirty="0" smtClean="0"/>
              <a:t>-IE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36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42" y="836712"/>
            <a:ext cx="7640116" cy="4955551"/>
          </a:xfrm>
        </p:spPr>
      </p:pic>
    </p:spTree>
    <p:extLst>
      <p:ext uri="{BB962C8B-B14F-4D97-AF65-F5344CB8AC3E}">
        <p14:creationId xmlns:p14="http://schemas.microsoft.com/office/powerpoint/2010/main" val="56139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3°Passo Documentos Referenciados* no caso de devolução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20" y="1412776"/>
            <a:ext cx="7373379" cy="1400370"/>
          </a:xfrm>
        </p:spPr>
      </p:pic>
      <p:sp>
        <p:nvSpPr>
          <p:cNvPr id="6" name="CaixaDeTexto 5"/>
          <p:cNvSpPr txBox="1"/>
          <p:nvPr/>
        </p:nvSpPr>
        <p:spPr>
          <a:xfrm>
            <a:off x="1014473" y="3356992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Preencher:</a:t>
            </a:r>
          </a:p>
          <a:p>
            <a:r>
              <a:rPr lang="pt-BR" dirty="0" smtClean="0"/>
              <a:t>-Tipo do documento: Recebido</a:t>
            </a:r>
          </a:p>
          <a:p>
            <a:r>
              <a:rPr lang="pt-BR" dirty="0" smtClean="0"/>
              <a:t>-Chave de acesso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7495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620688"/>
            <a:ext cx="7056784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45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4°Passo Produtos</a:t>
            </a:r>
            <a:endParaRPr lang="pt-BR" dirty="0"/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215" y="1179257"/>
            <a:ext cx="7430537" cy="2562583"/>
          </a:xfrm>
        </p:spPr>
      </p:pic>
      <p:sp>
        <p:nvSpPr>
          <p:cNvPr id="8" name="CaixaDeTexto 7"/>
          <p:cNvSpPr txBox="1"/>
          <p:nvPr/>
        </p:nvSpPr>
        <p:spPr>
          <a:xfrm>
            <a:off x="839060" y="3573016"/>
            <a:ext cx="76328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Preencher:</a:t>
            </a:r>
          </a:p>
          <a:p>
            <a:r>
              <a:rPr lang="pt-BR" dirty="0" smtClean="0"/>
              <a:t>-Código do produto</a:t>
            </a:r>
          </a:p>
          <a:p>
            <a:r>
              <a:rPr lang="pt-BR" dirty="0" smtClean="0"/>
              <a:t>-Descrição(nome do produto)</a:t>
            </a:r>
          </a:p>
          <a:p>
            <a:r>
              <a:rPr lang="pt-BR" dirty="0" smtClean="0"/>
              <a:t>-GTIN: SEM GTIN</a:t>
            </a:r>
          </a:p>
          <a:p>
            <a:r>
              <a:rPr lang="pt-BR" dirty="0" smtClean="0"/>
              <a:t>-NCM: 90015000</a:t>
            </a:r>
          </a:p>
          <a:p>
            <a:r>
              <a:rPr lang="pt-BR" dirty="0" smtClean="0"/>
              <a:t>-CFOP: 5102(Para venda) |5949(Remessa em Garantia no seu estado) 6949(Remessa em Garantia fora do seu estado) | 5202(Devolução no seu estado) 6202(Devolução fora do seu estado)</a:t>
            </a:r>
          </a:p>
          <a:p>
            <a:r>
              <a:rPr lang="pt-BR" dirty="0" smtClean="0"/>
              <a:t>-Unidade comercial : UN</a:t>
            </a:r>
          </a:p>
          <a:p>
            <a:r>
              <a:rPr lang="pt-BR" dirty="0" smtClean="0"/>
              <a:t>-Valor Unitário</a:t>
            </a:r>
          </a:p>
          <a:p>
            <a:r>
              <a:rPr lang="pt-BR" dirty="0" smtClean="0"/>
              <a:t>-Quantidade Comercial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5294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47" y="692696"/>
            <a:ext cx="7123705" cy="5433467"/>
          </a:xfrm>
        </p:spPr>
      </p:pic>
    </p:spTree>
    <p:extLst>
      <p:ext uri="{BB962C8B-B14F-4D97-AF65-F5344CB8AC3E}">
        <p14:creationId xmlns:p14="http://schemas.microsoft.com/office/powerpoint/2010/main" val="1628713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5° Passo Impostos</a:t>
            </a:r>
            <a:endParaRPr lang="pt-BR" dirty="0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196752"/>
            <a:ext cx="5382376" cy="1656184"/>
          </a:xfrm>
        </p:spPr>
      </p:pic>
      <p:sp>
        <p:nvSpPr>
          <p:cNvPr id="8" name="CaixaDeTexto 7"/>
          <p:cNvSpPr txBox="1"/>
          <p:nvPr/>
        </p:nvSpPr>
        <p:spPr>
          <a:xfrm>
            <a:off x="1259632" y="2852936"/>
            <a:ext cx="6768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Preencher:</a:t>
            </a:r>
          </a:p>
          <a:p>
            <a:r>
              <a:rPr lang="pt-BR" dirty="0" smtClean="0"/>
              <a:t>-ICMS &gt;</a:t>
            </a:r>
          </a:p>
          <a:p>
            <a:r>
              <a:rPr lang="pt-BR" dirty="0" smtClean="0"/>
              <a:t>CST:900</a:t>
            </a:r>
          </a:p>
          <a:p>
            <a:r>
              <a:rPr lang="pt-BR" dirty="0" smtClean="0"/>
              <a:t>Modalidade de BC: Margem valor agregado(%)</a:t>
            </a:r>
          </a:p>
          <a:p>
            <a:r>
              <a:rPr lang="pt-BR" dirty="0" smtClean="0"/>
              <a:t>Base de cálculo: Valor total da nota</a:t>
            </a:r>
          </a:p>
          <a:p>
            <a:r>
              <a:rPr lang="pt-BR" dirty="0" smtClean="0"/>
              <a:t>Alíquota: Normalmente é 18%</a:t>
            </a:r>
          </a:p>
          <a:p>
            <a:r>
              <a:rPr lang="pt-BR" dirty="0" smtClean="0"/>
              <a:t>-PIS &gt;</a:t>
            </a:r>
          </a:p>
          <a:p>
            <a:r>
              <a:rPr lang="pt-BR" dirty="0" smtClean="0"/>
              <a:t>CST: 07 Operação Isenta da Contribuição</a:t>
            </a:r>
          </a:p>
          <a:p>
            <a:r>
              <a:rPr lang="pt-BR" dirty="0" smtClean="0"/>
              <a:t>-COFIN'S &gt;</a:t>
            </a:r>
          </a:p>
          <a:p>
            <a:r>
              <a:rPr lang="pt-BR" dirty="0" smtClean="0"/>
              <a:t>CST: 07 Operação Isenta da Contribuição</a:t>
            </a:r>
          </a:p>
          <a:p>
            <a:r>
              <a:rPr lang="pt-BR" dirty="0" smtClean="0"/>
              <a:t>-IPI&gt;</a:t>
            </a:r>
          </a:p>
          <a:p>
            <a:r>
              <a:rPr lang="pt-BR" dirty="0" smtClean="0"/>
              <a:t>Cód. enquadramento legal :999</a:t>
            </a:r>
          </a:p>
          <a:p>
            <a:r>
              <a:rPr lang="pt-BR" dirty="0" smtClean="0"/>
              <a:t>CST: 53- Saída não-tributada ou 50- Saída tributada (No caso de ter o valor do IPI, que precisa ser colocado)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5345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371</Words>
  <Application>Microsoft Office PowerPoint</Application>
  <PresentationFormat>Apresentação na tela (4:3)</PresentationFormat>
  <Paragraphs>61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Processos para emissão de notas pelo invoicy.</vt:lpstr>
      <vt:lpstr>1°Passo Emitente</vt:lpstr>
      <vt:lpstr>2°Passo Destinatário</vt:lpstr>
      <vt:lpstr>Apresentação do PowerPoint</vt:lpstr>
      <vt:lpstr>3°Passo Documentos Referenciados* no caso de devolução</vt:lpstr>
      <vt:lpstr>Apresentação do PowerPoint</vt:lpstr>
      <vt:lpstr>4°Passo Produtos</vt:lpstr>
      <vt:lpstr>Apresentação do PowerPoint</vt:lpstr>
      <vt:lpstr>5° Passo Impostos</vt:lpstr>
      <vt:lpstr>Apresentação do PowerPoint</vt:lpstr>
      <vt:lpstr>Apresentação do PowerPoint</vt:lpstr>
      <vt:lpstr>Apresentação do PowerPoint</vt:lpstr>
      <vt:lpstr>Apresentação do PowerPoint</vt:lpstr>
      <vt:lpstr>6°Passo Informações de pagamento</vt:lpstr>
      <vt:lpstr>7°Passo Informações adicionais</vt:lpstr>
      <vt:lpstr>8°Passo Finalização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Processos para emissão de notas pelo invoicy.</dc:title>
  <dc:creator>sys003</dc:creator>
  <cp:lastModifiedBy>sys003</cp:lastModifiedBy>
  <cp:revision>10</cp:revision>
  <dcterms:created xsi:type="dcterms:W3CDTF">2022-02-21T16:46:12Z</dcterms:created>
  <dcterms:modified xsi:type="dcterms:W3CDTF">2022-02-21T18:44:34Z</dcterms:modified>
</cp:coreProperties>
</file>